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ableStyles" Target="tableStyles.xml" /><Relationship Id="rId5" Type="http://schemas.openxmlformats.org/officeDocument/2006/relationships/slide" Target="slides/slide4.xml" /><Relationship Id="rId1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920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2086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1051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3816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2289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6027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407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060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10/15/2023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6755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6482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8559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5209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 /><Relationship Id="rId2" Type="http://schemas.openxmlformats.org/officeDocument/2006/relationships/audio" Target="../media/media1.mp3" /><Relationship Id="rId1" Type="http://schemas.microsoft.com/office/2007/relationships/media" Target="../media/media1.mp3" /><Relationship Id="rId5" Type="http://schemas.openxmlformats.org/officeDocument/2006/relationships/image" Target="../media/image3.jpeg" /><Relationship Id="rId4" Type="http://schemas.openxmlformats.org/officeDocument/2006/relationships/image" Target="../media/image2.png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AD9DE-FA9B-B22D-6EA7-9E7155EB60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799" y="841170"/>
            <a:ext cx="9792070" cy="1348344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chemeClr val="accent1"/>
                </a:solidFill>
              </a:rPr>
              <a:t>Ancient Indian History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44CCA2-03BE-6FB5-5FC9-5D2E728CC6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44351" y="2424545"/>
            <a:ext cx="2894610" cy="2659578"/>
          </a:xfrm>
        </p:spPr>
        <p:txBody>
          <a:bodyPr/>
          <a:lstStyle/>
          <a:p>
            <a:endParaRPr lang="en-US" b="1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Over_the_Horizon.mp3">
            <a:hlinkClick r:id="" action="ppaction://media"/>
            <a:extLst>
              <a:ext uri="{FF2B5EF4-FFF2-40B4-BE49-F238E27FC236}">
                <a16:creationId xmlns:a16="http://schemas.microsoft.com/office/drawing/2014/main" id="{CEB8CD57-FFAE-A0DF-3EEA-9DB636C317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5963" y="3128963"/>
            <a:ext cx="600075" cy="6000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49628D-0CF2-A640-44F1-ACB81DB453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61" y="2451222"/>
            <a:ext cx="8947689" cy="3565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79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560BA63-B4D2-3AA1-1ADB-14047DE24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1008" y="1165526"/>
            <a:ext cx="8737052" cy="943581"/>
          </a:xfrm>
        </p:spPr>
        <p:txBody>
          <a:bodyPr/>
          <a:lstStyle/>
          <a:p>
            <a:r>
              <a:rPr lang="en-US" b="1" i="1" dirty="0">
                <a:solidFill>
                  <a:schemeClr val="accent1"/>
                </a:solidFill>
              </a:rPr>
              <a:t>Meaning of the term Ancient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A117A-F99C-9057-FF75-83A6CE687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147" y="2109107"/>
            <a:ext cx="7246032" cy="2393620"/>
          </a:xfrm>
        </p:spPr>
        <p:txBody>
          <a:bodyPr/>
          <a:lstStyle/>
          <a:p>
            <a:r>
              <a:rPr lang="en-US" dirty="0"/>
              <a:t>Ancient means which is very old.</a:t>
            </a:r>
          </a:p>
          <a:p>
            <a:r>
              <a:rPr lang="en-US" dirty="0"/>
              <a:t>Which is  happened before the arrival of </a:t>
            </a:r>
            <a:r>
              <a:rPr lang="en-US" dirty="0" err="1"/>
              <a:t>muslims</a:t>
            </a:r>
            <a:r>
              <a:rPr lang="en-US" dirty="0"/>
              <a:t> in Indian context .</a:t>
            </a:r>
          </a:p>
          <a:p>
            <a:r>
              <a:rPr lang="en-US" dirty="0"/>
              <a:t>In Indian History the time period from </a:t>
            </a:r>
            <a:r>
              <a:rPr lang="en-US" dirty="0" err="1"/>
              <a:t>Harrapan</a:t>
            </a:r>
            <a:r>
              <a:rPr lang="en-US" dirty="0"/>
              <a:t> civilization to Rajput period is known as Ancient India. 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05FCA7-ED2D-E382-9D0B-CD3C670910A6}"/>
              </a:ext>
            </a:extLst>
          </p:cNvPr>
          <p:cNvSpPr txBox="1"/>
          <p:nvPr/>
        </p:nvSpPr>
        <p:spPr>
          <a:xfrm flipV="1">
            <a:off x="288614" y="432954"/>
            <a:ext cx="988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458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E57A-AB71-271E-B3F4-5877D5FD0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chemeClr val="accent1"/>
                </a:solidFill>
              </a:rPr>
              <a:t>Importance of Ancient Indian History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145C93-710C-8B40-DFA7-B01F3E9245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 and development of Material culture .</a:t>
            </a:r>
          </a:p>
          <a:p>
            <a:r>
              <a:rPr lang="en-US" dirty="0"/>
              <a:t>Knowledge of various Races and casts .</a:t>
            </a:r>
          </a:p>
          <a:p>
            <a:r>
              <a:rPr lang="en-US" dirty="0"/>
              <a:t>Origin of languages and  scripts .</a:t>
            </a:r>
          </a:p>
          <a:p>
            <a:r>
              <a:rPr lang="en-US" dirty="0"/>
              <a:t>Birth and growth of Indian Religions.</a:t>
            </a:r>
          </a:p>
          <a:p>
            <a:r>
              <a:rPr lang="en-US" dirty="0"/>
              <a:t>Unique Ancient Indian Literature. </a:t>
            </a:r>
          </a:p>
          <a:p>
            <a:r>
              <a:rPr lang="en-US" dirty="0"/>
              <a:t>Development of Various Arts.</a:t>
            </a:r>
          </a:p>
          <a:p>
            <a:r>
              <a:rPr lang="en-US" dirty="0"/>
              <a:t>Peculiar social Institutions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1B2A089-1EA2-1BD1-DA00-FBAC0BA0F9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848769"/>
              </p:ext>
            </p:extLst>
          </p:nvPr>
        </p:nvGraphicFramePr>
        <p:xfrm>
          <a:off x="3673929" y="10541549"/>
          <a:ext cx="6956136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8712">
                  <a:extLst>
                    <a:ext uri="{9D8B030D-6E8A-4147-A177-3AD203B41FA5}">
                      <a16:colId xmlns:a16="http://schemas.microsoft.com/office/drawing/2014/main" val="285461523"/>
                    </a:ext>
                  </a:extLst>
                </a:gridCol>
                <a:gridCol w="2318712">
                  <a:extLst>
                    <a:ext uri="{9D8B030D-6E8A-4147-A177-3AD203B41FA5}">
                      <a16:colId xmlns:a16="http://schemas.microsoft.com/office/drawing/2014/main" val="2049911515"/>
                    </a:ext>
                  </a:extLst>
                </a:gridCol>
                <a:gridCol w="2318712">
                  <a:extLst>
                    <a:ext uri="{9D8B030D-6E8A-4147-A177-3AD203B41FA5}">
                      <a16:colId xmlns:a16="http://schemas.microsoft.com/office/drawing/2014/main" val="3821727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0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208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952385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EC7F4569-7831-A2EE-08E2-3EA948F6B4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095" y="2486396"/>
            <a:ext cx="5306160" cy="314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585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F238D-5F5F-CDD2-7CC8-A7286A2690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Development of Industries  and Trade. </a:t>
            </a:r>
          </a:p>
          <a:p>
            <a:r>
              <a:rPr lang="en-US" dirty="0"/>
              <a:t>Unlimited wealth of the country. </a:t>
            </a:r>
          </a:p>
          <a:p>
            <a:r>
              <a:rPr lang="en-US" dirty="0"/>
              <a:t>Democratic Institutions.  </a:t>
            </a:r>
          </a:p>
          <a:p>
            <a:r>
              <a:rPr lang="en-US" dirty="0"/>
              <a:t>Unity in Diversity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Geographical unity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Political unity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Unity of language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368436A-C494-AD0D-A727-96B36CE7F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chemeClr val="accent1"/>
                </a:solidFill>
              </a:rPr>
              <a:t>Importance of Ancient Indian History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88B3ED-2DB6-0AE7-E45D-77DD7C3BE7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169" y="1959983"/>
            <a:ext cx="4721944" cy="424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469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7D963-79AF-D55B-0420-99F6A4BEDF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Spread of Indian culture in Abroad. </a:t>
            </a:r>
          </a:p>
          <a:p>
            <a:r>
              <a:rPr lang="en-US" dirty="0"/>
              <a:t>Help in the Understanding of present day in India.</a:t>
            </a:r>
          </a:p>
          <a:p>
            <a:r>
              <a:rPr lang="en-US" dirty="0"/>
              <a:t>For Bright future of India.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0060A0E-E2D3-3934-F363-19DB2C06BB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chemeClr val="accent1"/>
                </a:solidFill>
              </a:rPr>
              <a:t>Importance of Ancient Indian History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893879-32A1-24DC-E3D0-4C519D89E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494" y="1853754"/>
            <a:ext cx="4433339" cy="345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398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E8F08-C7CE-A3D3-D3A7-8DE0BAF60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9400375" flipV="1">
            <a:off x="2378830" y="12615767"/>
            <a:ext cx="8688394" cy="236284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1E3AF-799E-DB0F-A470-29CF3379E35E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10800000" flipV="1">
            <a:off x="1707072" y="1669969"/>
            <a:ext cx="7855038" cy="26719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8000" i="1" u="sng" dirty="0">
                <a:solidFill>
                  <a:schemeClr val="accent1"/>
                </a:solidFill>
                <a:latin typeface="Aharoni" panose="02000000000000000000" pitchFamily="2" charset="0"/>
                <a:ea typeface="Aharoni" panose="02000000000000000000" pitchFamily="2" charset="0"/>
              </a:rPr>
              <a:t>Thanks you so much </a:t>
            </a:r>
          </a:p>
        </p:txBody>
      </p:sp>
    </p:spTree>
    <p:extLst>
      <p:ext uri="{BB962C8B-B14F-4D97-AF65-F5344CB8AC3E}">
        <p14:creationId xmlns:p14="http://schemas.microsoft.com/office/powerpoint/2010/main" val="204290046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Gallery</vt:lpstr>
      <vt:lpstr>Ancient Indian History </vt:lpstr>
      <vt:lpstr>Meaning of the term Ancient </vt:lpstr>
      <vt:lpstr>Importance of Ancient Indian History </vt:lpstr>
      <vt:lpstr>Importance of Ancient Indian History </vt:lpstr>
      <vt:lpstr>Importance of Ancient Indian History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Ancient Indian History </dc:title>
  <dc:creator>Unknown User</dc:creator>
  <cp:lastModifiedBy>mkaurboparai1@gmail.com</cp:lastModifiedBy>
  <cp:revision>5</cp:revision>
  <dcterms:created xsi:type="dcterms:W3CDTF">2022-12-19T04:19:38Z</dcterms:created>
  <dcterms:modified xsi:type="dcterms:W3CDTF">2023-10-15T17:11:05Z</dcterms:modified>
</cp:coreProperties>
</file>